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461" y="1063147"/>
            <a:ext cx="5762274" cy="961426"/>
            <a:chOff x="1133461" y="1063147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2966" y="1067558"/>
              <a:ext cx="5692769" cy="920398"/>
              <a:chOff x="1202966" y="1067558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2966" y="1067558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997" y="1133883"/>
              <a:ext cx="2895399" cy="83033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02966" y="1063147"/>
              <a:ext cx="907895" cy="907895"/>
              <a:chOff x="1202966" y="1063147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2966" y="1063147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223" y="1019772"/>
              <a:ext cx="1391136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33780" y="2469775"/>
            <a:ext cx="9299006" cy="68342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461" y="1063147"/>
            <a:ext cx="5762274" cy="961426"/>
            <a:chOff x="1133461" y="1063147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2966" y="1067558"/>
              <a:ext cx="5692769" cy="920398"/>
              <a:chOff x="1202966" y="1067558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2966" y="1067558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2997" y="1133883"/>
              <a:ext cx="2895399" cy="83033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02966" y="1063147"/>
              <a:ext cx="907895" cy="907895"/>
              <a:chOff x="1202966" y="1063147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2966" y="1063147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223" y="1019772"/>
              <a:ext cx="1391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0962" y="2478660"/>
            <a:ext cx="10323790" cy="7114895"/>
            <a:chOff x="3980962" y="2478660"/>
            <a:chExt cx="10323790" cy="7114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0962" y="2478660"/>
              <a:ext cx="10323790" cy="7114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6" y="6255602"/>
            <a:ext cx="12020110" cy="11287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2" y="2984772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" y="0"/>
            <a:ext cx="18285714" cy="10285714"/>
            <a:chOff x="-38095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95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642" y="809047"/>
            <a:ext cx="5762274" cy="961426"/>
            <a:chOff x="948642" y="809047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8146" y="813458"/>
              <a:ext cx="5692769" cy="920398"/>
              <a:chOff x="1018146" y="813458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8146" y="813458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8177" y="879781"/>
              <a:ext cx="2923666" cy="82486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8146" y="809047"/>
              <a:ext cx="907895" cy="907895"/>
              <a:chOff x="1018146" y="809047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8146" y="809047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1403" y="765672"/>
              <a:ext cx="1367241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4306" y="5113019"/>
            <a:ext cx="8300903" cy="10059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88286" y="3536954"/>
            <a:ext cx="6572660" cy="1557614"/>
            <a:chOff x="8188286" y="3536954"/>
            <a:chExt cx="6572660" cy="1557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8286" y="3536954"/>
              <a:ext cx="6572660" cy="15576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8354" y="3884047"/>
            <a:ext cx="5021602" cy="6103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515" y="885878"/>
            <a:ext cx="5762274" cy="961426"/>
            <a:chOff x="768515" y="885878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8020" y="890289"/>
              <a:ext cx="5692769" cy="920398"/>
              <a:chOff x="838020" y="890289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8020" y="890289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050" y="956612"/>
              <a:ext cx="2923666" cy="82486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38020" y="885878"/>
              <a:ext cx="907895" cy="907895"/>
              <a:chOff x="838020" y="885878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020" y="885878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277" y="842503"/>
              <a:ext cx="1367241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2364" y="5242093"/>
            <a:ext cx="10237769" cy="10059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56256" y="3585243"/>
            <a:ext cx="7377841" cy="1557614"/>
            <a:chOff x="8256256" y="3585243"/>
            <a:chExt cx="7377841" cy="1557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6256" y="3585243"/>
              <a:ext cx="7377841" cy="15576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51973" y="3950070"/>
            <a:ext cx="6224659" cy="6103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515" y="885878"/>
            <a:ext cx="5762274" cy="961426"/>
            <a:chOff x="768515" y="885878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8020" y="890289"/>
              <a:ext cx="5692769" cy="920398"/>
              <a:chOff x="838020" y="890289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8020" y="890289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050" y="956612"/>
              <a:ext cx="2923666" cy="82486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38020" y="885878"/>
              <a:ext cx="907895" cy="907895"/>
              <a:chOff x="838020" y="885878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020" y="885878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277" y="842503"/>
              <a:ext cx="1367241" cy="11024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0275" y="5065030"/>
            <a:ext cx="12538874" cy="17574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0246" y="3118970"/>
            <a:ext cx="7682560" cy="1557614"/>
            <a:chOff x="8740246" y="3118970"/>
            <a:chExt cx="7682560" cy="1557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40246" y="3118970"/>
              <a:ext cx="7682560" cy="15576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3502" y="3483799"/>
            <a:ext cx="6800459" cy="6103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5" y="2984770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445" y="-199967"/>
            <a:ext cx="18285714" cy="10285714"/>
            <a:chOff x="-135445" y="-199967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445" y="-199967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5045" y="-498902"/>
            <a:ext cx="4291269" cy="2510392"/>
            <a:chOff x="13995045" y="-498902"/>
            <a:chExt cx="4291269" cy="251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5045" y="-498902"/>
              <a:ext cx="4291269" cy="251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745" y="-807446"/>
            <a:ext cx="3782622" cy="2796730"/>
            <a:chOff x="1141745" y="-807446"/>
            <a:chExt cx="3782622" cy="2796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745" y="-807446"/>
              <a:ext cx="3782622" cy="2796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6443" y="343937"/>
            <a:ext cx="1729620" cy="1072364"/>
            <a:chOff x="12606443" y="343937"/>
            <a:chExt cx="1729620" cy="1072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2606443" y="343937"/>
              <a:ext cx="1729620" cy="1072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3362" y="448582"/>
            <a:ext cx="2460700" cy="2745551"/>
            <a:chOff x="16763362" y="448582"/>
            <a:chExt cx="2460700" cy="2745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3362" y="448582"/>
              <a:ext cx="2460700" cy="2745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5445" y="859581"/>
            <a:ext cx="2106880" cy="3904867"/>
            <a:chOff x="-135445" y="859581"/>
            <a:chExt cx="2106880" cy="3904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5445" y="859581"/>
              <a:ext cx="2106880" cy="39048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79553" y="-335108"/>
            <a:ext cx="11824463" cy="4910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68947" y="3194133"/>
            <a:ext cx="6171429" cy="6171429"/>
            <a:chOff x="5868947" y="3194133"/>
            <a:chExt cx="6171429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8947" y="319413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445" y="-199967"/>
            <a:ext cx="18285714" cy="10285714"/>
            <a:chOff x="-135445" y="-199967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445" y="-199967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5045" y="-498902"/>
            <a:ext cx="4291269" cy="2510392"/>
            <a:chOff x="13995045" y="-498902"/>
            <a:chExt cx="4291269" cy="2510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5045" y="-498902"/>
              <a:ext cx="4291269" cy="2510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745" y="-807446"/>
            <a:ext cx="3782622" cy="2796730"/>
            <a:chOff x="1141745" y="-807446"/>
            <a:chExt cx="3782622" cy="2796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745" y="-807446"/>
              <a:ext cx="3782622" cy="2796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6443" y="343937"/>
            <a:ext cx="1729620" cy="1072364"/>
            <a:chOff x="12606443" y="343937"/>
            <a:chExt cx="1729620" cy="1072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2606443" y="343937"/>
              <a:ext cx="1729620" cy="1072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3362" y="448582"/>
            <a:ext cx="2460700" cy="2745551"/>
            <a:chOff x="16763362" y="448582"/>
            <a:chExt cx="2460700" cy="2745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3362" y="448582"/>
              <a:ext cx="2460700" cy="2745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35445" y="859581"/>
            <a:ext cx="2106880" cy="3904867"/>
            <a:chOff x="-135445" y="859581"/>
            <a:chExt cx="2106880" cy="39048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5445" y="859581"/>
              <a:ext cx="2106880" cy="39048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7" y="2984772"/>
            <a:ext cx="10825722" cy="49255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4154" y="6478983"/>
            <a:ext cx="3562192" cy="6783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876" y="6373140"/>
            <a:ext cx="14865239" cy="1029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5" y="2984770"/>
            <a:ext cx="11895540" cy="4927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95658" y="2760611"/>
            <a:ext cx="13866120" cy="19492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08731" y="6855258"/>
            <a:ext cx="3701503" cy="8621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81726" y="6807193"/>
            <a:ext cx="3701504" cy="8621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94803" y="6807193"/>
            <a:ext cx="3701504" cy="862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47780" y="5232288"/>
            <a:ext cx="727135" cy="8541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95658" y="2760611"/>
            <a:ext cx="13866120" cy="194925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08731" y="6855258"/>
            <a:ext cx="3701503" cy="86216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81726" y="6807193"/>
            <a:ext cx="3701504" cy="86216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94803" y="6807193"/>
            <a:ext cx="3701504" cy="8621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89940" y="5264482"/>
            <a:ext cx="678088" cy="8636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22918" y="5142857"/>
            <a:ext cx="1296776" cy="1166586"/>
            <a:chOff x="14422918" y="5142857"/>
            <a:chExt cx="1296776" cy="11665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22918" y="5142857"/>
              <a:ext cx="1296776" cy="1166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528" y="-22548"/>
            <a:ext cx="11876608" cy="49035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83" y="3838907"/>
            <a:ext cx="15736020" cy="4372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193" y="0"/>
            <a:ext cx="18285714" cy="10285714"/>
            <a:chOff x="32193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93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9464" y="4566536"/>
            <a:ext cx="14258738" cy="3584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3747" y="1159221"/>
            <a:ext cx="2634264" cy="386341"/>
            <a:chOff x="7803747" y="1159221"/>
            <a:chExt cx="2634264" cy="38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747" y="1159221"/>
              <a:ext cx="2634264" cy="3863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998" y="793835"/>
            <a:ext cx="11376757" cy="5167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8175" y="470265"/>
            <a:ext cx="2765805" cy="1732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415" y="38415"/>
            <a:ext cx="18285714" cy="10285714"/>
            <a:chOff x="-38415" y="3841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415" y="3841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559028" cy="8343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955" cy="10458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46722" y="2787283"/>
            <a:ext cx="7592271" cy="42687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6416" y="7790383"/>
            <a:ext cx="8148507" cy="725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415" y="38415"/>
            <a:ext cx="18285714" cy="10285714"/>
            <a:chOff x="-38415" y="3841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415" y="3841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559028" cy="8343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955" cy="10458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67379" y="7087331"/>
            <a:ext cx="8600375" cy="10287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1224" y="6564226"/>
            <a:ext cx="617704" cy="617704"/>
            <a:chOff x="8741224" y="6564226"/>
            <a:chExt cx="617704" cy="617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41224" y="6564226"/>
              <a:ext cx="617704" cy="6177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5805" y="3228753"/>
            <a:ext cx="10390375" cy="1047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61486" y="4830842"/>
            <a:ext cx="1085911" cy="1085911"/>
            <a:chOff x="8561486" y="4830842"/>
            <a:chExt cx="1085911" cy="10859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160000">
              <a:off x="8561486" y="4830842"/>
              <a:ext cx="1085911" cy="10859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40879" y="3143157"/>
            <a:ext cx="1042300" cy="1031864"/>
            <a:chOff x="3940879" y="3143157"/>
            <a:chExt cx="1042300" cy="1031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0879" y="3143157"/>
              <a:ext cx="1042300" cy="1031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7820" y="4044848"/>
            <a:ext cx="6116294" cy="13556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374" y="1097774"/>
              <a:ext cx="3622952" cy="8343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199" y="5776596"/>
            <a:ext cx="13305764" cy="6103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00448" y="4000416"/>
            <a:ext cx="1332758" cy="1332758"/>
            <a:chOff x="5700448" y="4000416"/>
            <a:chExt cx="1332758" cy="13327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0448" y="4000416"/>
              <a:ext cx="1332758" cy="1332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9524"/>
            <a:ext cx="18285714" cy="10285714"/>
            <a:chOff x="9524" y="9524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9524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5"/>
            <a:chOff x="1075838" y="1027044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622952" cy="8343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4681" y="2595612"/>
            <a:ext cx="5878176" cy="6171429"/>
            <a:chOff x="2764681" y="2595612"/>
            <a:chExt cx="5878176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4681" y="2595612"/>
              <a:ext cx="5878176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3435" y="3434133"/>
            <a:ext cx="6171429" cy="4565815"/>
            <a:chOff x="10053435" y="3434133"/>
            <a:chExt cx="6171429" cy="4565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3435" y="3434133"/>
              <a:ext cx="6171429" cy="4565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2023-06-16T00:07:19Z</dcterms:created>
  <dcterms:modified xsi:type="dcterms:W3CDTF">2023-06-16T00:07:19Z</dcterms:modified>
</cp:coreProperties>
</file>